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C82856-336B-4CCA-971D-3BFED27DE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59D4CD-15C9-4182-8EBA-94D6806522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9EDC4-7762-458E-9654-4460C98CC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C09C5A-9E9B-455D-8AE4-D105FA567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7CBA02-5FE3-4766-B8F6-525C498EE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096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11FE9C-0CC0-4868-8160-F4FCC2D53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2D6653-2305-4DCE-8359-3AD3D0B6C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BDDE80-CFA0-457E-BF7D-F9A86AAE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8046FA-12A8-480E-A25C-68951B6C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56DDFC-B114-4E7F-A3EA-0DFBECB4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941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46DC2-16CE-4FE7-BF5C-21362FDE1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B03626-98B7-4529-8842-51F9ECAC5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43354F-E8A5-4C6E-9DD0-DFA28C5B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605FBD-121C-4F5B-B6FF-4173104C4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FFE7D0-1BB4-40ED-86AC-2C038321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6686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59717-A2F9-4CA9-94CF-5CE5CD4D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D67B3D-A939-4DFF-A7D7-AC76E20011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9B8836-D71F-441E-A365-69AB027BF1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B1ED86-A1E7-40AD-B691-4005EB06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2334CB-4D95-4F0A-B77D-5E347703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F09CCB-5EF2-4762-B6CD-00144C87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715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89A905-41A6-445D-A36B-A7010213D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79C0AF-12E3-4589-833A-4636EDDC4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771C-683C-417D-B89E-4800DAF52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72FBE7A-CB24-4070-AD7F-220BFA0A6A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F69C0C3-E6A6-4DF5-B534-0EEDA5B006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A5392C-F2F6-4E32-983E-FE1075BDD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9D7E382-C755-4D37-861C-4259FFED1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DDE71A-E5B6-4DCD-9E77-3ECB56D2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3791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58313-33DA-4C80-84A4-63C6C74E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186A8B0-0672-48EA-8DD5-E65E556C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CCB53C-119A-4DEC-92AB-032C6BA2B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11A1902-380C-43FD-A7D2-6E007AD59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823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D1F7029-C06F-496D-A93B-3C906B673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443F4F-2228-4718-ADC8-C1F9B0B7F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7C3247-F35B-4D51-AC73-4EA9CFD15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99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31D0E-21E3-4823-B234-F3ABBDD10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11F879-4B7E-4EAC-86DB-E80C36441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3F918E-04DE-4AE3-9169-B07F4C880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C1F0707-45FC-48A1-B7B4-D00E1466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28BB60A-EA47-4099-8DFD-2A905B50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D9B7B9-87DF-434E-918D-C5630DB71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00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41693-3FAD-41E5-8162-BB9354AE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ED7427-B252-43A2-A691-AD0E48D7F6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75AF85-7792-47B8-B1AA-680B834E1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E7195D-8A84-42BE-A87C-E208F1E3D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FA48B7-2CA6-4FAE-BCE3-A11586D6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21C5C4-D9E9-49CA-94E1-007279FA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023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679BA-87CE-4A83-8143-59952F93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ED68C08-5B65-4D69-B6BB-75A66B3150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B1D118-B075-4419-ABD7-08D6601ED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82C152-351D-4A0B-B938-54E264750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83B89E-CD15-49F5-B0FB-6ECB9882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6842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3681C7-90E7-4C49-8B09-0FA612F3A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9542F2-BD5F-40CB-A9B9-2F9643135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9341C2-2540-4D73-9773-F7BB7A58E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223F90-9397-4ECB-A438-8F25DC78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CC8BD0-D780-48D2-B78E-6169B381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470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7D38B5C-E59B-4222-933A-C35370CD8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ED39BD-59EE-47E6-A4BC-B4CDFBF9B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6C6EAA-384A-4834-9FEE-5F2592CD97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3A039-327E-4A29-941C-6A79E07E53F5}" type="datetimeFigureOut">
              <a:rPr lang="es-MX" smtClean="0"/>
              <a:t>27/07/2020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D8B26D-05BB-4BE7-A841-235EA1E23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04560A-44F3-4B86-B257-C08DD24DD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F6916-2D40-4274-8DDB-8C60AC26FCD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14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A7164-1EA6-4C34-AC89-FE5F3F0997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175CFA-666E-44E5-AF53-0856461509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5FBE479-DE76-4656-8AC8-69CB585FA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751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7021D19-AE39-4252-AF65-13A66B306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10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E2B5D11-61D5-4DC5-A427-093215515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33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631879B-B089-4164-820E-39A2D45D0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64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BBB60A0-333E-4921-8B37-1FFAEFC3D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63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363F521-EFFE-4FA8-9F31-FAA380BA6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79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CF48EA8-DFC2-4A9B-8711-3D72747E3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95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0</Words>
  <Application>Microsoft Office PowerPoint</Application>
  <PresentationFormat>Panorámica</PresentationFormat>
  <Paragraphs>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7</cp:revision>
  <dcterms:created xsi:type="dcterms:W3CDTF">2020-07-21T23:46:13Z</dcterms:created>
  <dcterms:modified xsi:type="dcterms:W3CDTF">2020-07-27T20:44:54Z</dcterms:modified>
</cp:coreProperties>
</file>