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3" r:id="rId3"/>
    <p:sldId id="262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28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630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345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4579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371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980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156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1243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93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334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3085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D3F62-2F28-4D8C-8869-5D78687E91B9}" type="datetimeFigureOut">
              <a:rPr lang="es-MX" smtClean="0"/>
              <a:t>14/07/2020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BA38A462-EFCD-47CB-881F-CD1CA057A63A}" type="slidenum">
              <a:rPr lang="es-MX" smtClean="0"/>
              <a:t>‹Nº›</a:t>
            </a:fld>
            <a:endParaRPr lang="es-MX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5102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A9014D5-51FC-4F09-8E40-0FD351B0D0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3307" y="2349175"/>
            <a:ext cx="4052293" cy="977621"/>
          </a:xfrm>
        </p:spPr>
        <p:txBody>
          <a:bodyPr>
            <a:noAutofit/>
          </a:bodyPr>
          <a:lstStyle/>
          <a:p>
            <a:r>
              <a:rPr lang="es-MX" sz="1600" dirty="0">
                <a:latin typeface="Arial Rounded MT Bold" panose="020F0704030504030204" pitchFamily="34" charset="0"/>
              </a:rPr>
              <a:t>Certificación coaching </a:t>
            </a:r>
            <a:r>
              <a:rPr lang="es-MX" sz="1600" dirty="0" err="1">
                <a:latin typeface="Arial Rounded MT Bold" panose="020F0704030504030204" pitchFamily="34" charset="0"/>
              </a:rPr>
              <a:t>play</a:t>
            </a:r>
            <a:endParaRPr lang="es-MX" sz="1600" dirty="0">
              <a:latin typeface="Arial Rounded MT Bold" panose="020F0704030504030204" pitchFamily="34" charset="0"/>
            </a:endParaRPr>
          </a:p>
          <a:p>
            <a:r>
              <a:rPr lang="es-MX" sz="1600" dirty="0">
                <a:latin typeface="Arial Rounded MT Bold" panose="020F0704030504030204" pitchFamily="34" charset="0"/>
              </a:rPr>
              <a:t>práctica ANÁLISIS situacional con las 4rs</a:t>
            </a:r>
          </a:p>
          <a:p>
            <a:r>
              <a:rPr lang="es-MX" sz="1600" dirty="0">
                <a:latin typeface="Arial Rounded MT Bold" panose="020F0704030504030204" pitchFamily="34" charset="0"/>
              </a:rPr>
              <a:t>Lilian Díaz Gómez</a:t>
            </a:r>
          </a:p>
          <a:p>
            <a:r>
              <a:rPr lang="es-MX" sz="1600" dirty="0">
                <a:latin typeface="Arial Rounded MT Bold" panose="020F0704030504030204" pitchFamily="34" charset="0"/>
              </a:rPr>
              <a:t>julio 13, 2020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DAEDF80-CD14-4DDB-B5B0-DB9327C6CB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068" t="16954" r="45909" b="27666"/>
          <a:stretch/>
        </p:blipFill>
        <p:spPr>
          <a:xfrm>
            <a:off x="7249793" y="1210208"/>
            <a:ext cx="3847675" cy="386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0C8A99F-C7FA-4507-B41A-98086A571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59698" y="3357949"/>
            <a:ext cx="1734855" cy="1301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2598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2353FC-FE83-476D-B475-A5F382124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077" b="9474"/>
          <a:stretch/>
        </p:blipFill>
        <p:spPr>
          <a:xfrm>
            <a:off x="519545" y="1246909"/>
            <a:ext cx="11152909" cy="4793674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897DE96A-814B-4CF1-9CD4-D070B6D446D6}"/>
              </a:ext>
            </a:extLst>
          </p:cNvPr>
          <p:cNvSpPr txBox="1">
            <a:spLocks/>
          </p:cNvSpPr>
          <p:nvPr/>
        </p:nvSpPr>
        <p:spPr>
          <a:xfrm>
            <a:off x="1731819" y="446277"/>
            <a:ext cx="9193618" cy="74227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457200">
              <a:buNone/>
            </a:pPr>
            <a:r>
              <a:rPr lang="es-MX" sz="2800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</a:rPr>
              <a:t>Análisis Situacional con las 4rs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CE0A05-17D7-489F-A868-C38A39850F01}"/>
              </a:ext>
            </a:extLst>
          </p:cNvPr>
          <p:cNvSpPr txBox="1"/>
          <p:nvPr/>
        </p:nvSpPr>
        <p:spPr>
          <a:xfrm>
            <a:off x="6096000" y="5241759"/>
            <a:ext cx="526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Coach: Lilian Díaz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E2A1A98-3AA7-4629-A7A2-0D84C2921B20}"/>
              </a:ext>
            </a:extLst>
          </p:cNvPr>
          <p:cNvSpPr txBox="1"/>
          <p:nvPr/>
        </p:nvSpPr>
        <p:spPr>
          <a:xfrm>
            <a:off x="665018" y="5241759"/>
            <a:ext cx="5264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rgbClr val="FFC000"/>
                </a:solidFill>
                <a:latin typeface="Arial Rounded MT Bold" panose="020F0704030504030204" pitchFamily="34" charset="0"/>
              </a:rPr>
              <a:t>Cliente:  Paola Salcedo </a:t>
            </a:r>
          </a:p>
        </p:txBody>
      </p:sp>
    </p:spTree>
    <p:extLst>
      <p:ext uri="{BB962C8B-B14F-4D97-AF65-F5344CB8AC3E}">
        <p14:creationId xmlns:p14="http://schemas.microsoft.com/office/powerpoint/2010/main" val="368879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645156C-4242-4D2A-BACB-68E3C530AB75}"/>
              </a:ext>
            </a:extLst>
          </p:cNvPr>
          <p:cNvSpPr txBox="1"/>
          <p:nvPr/>
        </p:nvSpPr>
        <p:spPr>
          <a:xfrm>
            <a:off x="325580" y="798391"/>
            <a:ext cx="6553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</a:rPr>
              <a:t>Mesa del Cliente:  Paola Saucedo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394F3BD-322E-4588-8497-CF765582B7B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67"/>
          <a:stretch/>
        </p:blipFill>
        <p:spPr>
          <a:xfrm rot="16200000">
            <a:off x="1593707" y="426025"/>
            <a:ext cx="3857625" cy="6393877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1FC1E20-0BD9-48FE-85CC-9BAB097C4569}"/>
              </a:ext>
            </a:extLst>
          </p:cNvPr>
          <p:cNvSpPr txBox="1"/>
          <p:nvPr/>
        </p:nvSpPr>
        <p:spPr>
          <a:xfrm>
            <a:off x="6442363" y="798391"/>
            <a:ext cx="5631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dirty="0">
                <a:solidFill>
                  <a:schemeClr val="bg2">
                    <a:lumMod val="50000"/>
                  </a:schemeClr>
                </a:solidFill>
                <a:latin typeface="Arial Rounded MT Bold" panose="020F0704030504030204" pitchFamily="34" charset="0"/>
              </a:rPr>
              <a:t>Mesa del Coach: Lilian Díaz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A9DA45-2924-4C15-8557-D94C605C1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7146291" y="990222"/>
            <a:ext cx="4223564" cy="56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043339"/>
      </p:ext>
    </p:extLst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1230</TotalTime>
  <Words>41</Words>
  <Application>Microsoft Office PowerPoint</Application>
  <PresentationFormat>Panorámica</PresentationFormat>
  <Paragraphs>9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Arial Rounded MT Bold</vt:lpstr>
      <vt:lpstr>Gill Sans MT</vt:lpstr>
      <vt:lpstr>Galería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27</cp:revision>
  <dcterms:created xsi:type="dcterms:W3CDTF">2020-07-08T01:19:51Z</dcterms:created>
  <dcterms:modified xsi:type="dcterms:W3CDTF">2020-07-15T04:17:44Z</dcterms:modified>
</cp:coreProperties>
</file>