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5720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38096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779655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132072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4637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11895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11599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6750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2420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1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87712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A9014D5-51FC-4F09-8E40-0FD351B0D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ANÁLISIS situacional 4r</a:t>
            </a:r>
          </a:p>
          <a:p>
            <a:r>
              <a:rPr lang="es-MX" dirty="0"/>
              <a:t>Lilian Díaz Gómez, julio 8, 2020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DAEDF80-CD14-4DDB-B5B0-DB9327C6C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68" t="16954" r="45909" b="27666"/>
          <a:stretch/>
        </p:blipFill>
        <p:spPr>
          <a:xfrm>
            <a:off x="4316070" y="1361907"/>
            <a:ext cx="3788839" cy="3802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0C8A99F-C7FA-4507-B41A-98086A571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06608" y="3880649"/>
            <a:ext cx="2102000" cy="15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59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DF6037C8-1967-4A84-8E64-8C714546B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09" y="855518"/>
            <a:ext cx="7467600" cy="56007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50B9DE-924C-4142-BAD7-C6593C211EDD}"/>
              </a:ext>
            </a:extLst>
          </p:cNvPr>
          <p:cNvSpPr txBox="1"/>
          <p:nvPr/>
        </p:nvSpPr>
        <p:spPr>
          <a:xfrm>
            <a:off x="6539345" y="4686796"/>
            <a:ext cx="332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rgbClr val="FFC000"/>
                </a:solidFill>
                <a:latin typeface="+mj-lt"/>
              </a:rPr>
              <a:t>Mesa del Coach:</a:t>
            </a:r>
          </a:p>
          <a:p>
            <a:pPr algn="ctr"/>
            <a:r>
              <a:rPr lang="es-MX" dirty="0">
                <a:solidFill>
                  <a:srgbClr val="FFC000"/>
                </a:solidFill>
                <a:latin typeface="+mj-lt"/>
              </a:rPr>
              <a:t> Lilian Díaz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C90ACC06-57D0-4626-B265-DBA3DF562E44}"/>
              </a:ext>
            </a:extLst>
          </p:cNvPr>
          <p:cNvSpPr txBox="1">
            <a:spLocks/>
          </p:cNvSpPr>
          <p:nvPr/>
        </p:nvSpPr>
        <p:spPr>
          <a:xfrm>
            <a:off x="993500" y="113239"/>
            <a:ext cx="9193618" cy="7422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</a:pPr>
            <a:r>
              <a:rPr lang="es-MX" sz="3600" dirty="0">
                <a:solidFill>
                  <a:srgbClr val="FFC000"/>
                </a:solidFill>
                <a:latin typeface="+mj-lt"/>
              </a:rPr>
              <a:t>Análisis Situacional con las 4rs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3AC4B63-5014-4F57-98AD-F314E1135ADA}"/>
              </a:ext>
            </a:extLst>
          </p:cNvPr>
          <p:cNvSpPr txBox="1"/>
          <p:nvPr/>
        </p:nvSpPr>
        <p:spPr>
          <a:xfrm>
            <a:off x="3927763" y="1524873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>
                <a:solidFill>
                  <a:srgbClr val="FFC000"/>
                </a:solidFill>
                <a:latin typeface="+mj-lt"/>
              </a:rPr>
              <a:t>Cliente: Paola Saucedo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F140454-F55E-4CFB-BFE6-A385E619F80E}"/>
              </a:ext>
            </a:extLst>
          </p:cNvPr>
          <p:cNvSpPr txBox="1"/>
          <p:nvPr/>
        </p:nvSpPr>
        <p:spPr>
          <a:xfrm>
            <a:off x="5590308" y="1524873"/>
            <a:ext cx="3325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rgbClr val="FFC000"/>
                </a:solidFill>
                <a:latin typeface="+mj-lt"/>
              </a:rPr>
              <a:t>Coach: Lilian Díaz </a:t>
            </a:r>
          </a:p>
        </p:txBody>
      </p:sp>
    </p:spTree>
    <p:extLst>
      <p:ext uri="{BB962C8B-B14F-4D97-AF65-F5344CB8AC3E}">
        <p14:creationId xmlns:p14="http://schemas.microsoft.com/office/powerpoint/2010/main" val="3850272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F2A834D-0AC7-4159-BB55-9F8B51AF1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691" y="1330036"/>
            <a:ext cx="7370618" cy="552796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823C925-5C27-4927-AFE8-8144F535CA52}"/>
              </a:ext>
            </a:extLst>
          </p:cNvPr>
          <p:cNvSpPr txBox="1"/>
          <p:nvPr/>
        </p:nvSpPr>
        <p:spPr>
          <a:xfrm>
            <a:off x="3046266" y="489655"/>
            <a:ext cx="5848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rgbClr val="FFC000"/>
                </a:solidFill>
                <a:latin typeface="+mj-lt"/>
              </a:rPr>
              <a:t>Fortalezas para el Cliente</a:t>
            </a:r>
          </a:p>
          <a:p>
            <a:pPr algn="ctr"/>
            <a:r>
              <a:rPr lang="es-MX" sz="2800" dirty="0">
                <a:solidFill>
                  <a:srgbClr val="FFC000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8795318"/>
      </p:ext>
    </p:extLst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TM10001106[[fn=Distintivo]]</Template>
  <TotalTime>1175</TotalTime>
  <Words>36</Words>
  <Application>Microsoft Office PowerPoint</Application>
  <PresentationFormat>Panorámica</PresentationFormat>
  <Paragraphs>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Gill Sans MT</vt:lpstr>
      <vt:lpstr>Impact</vt:lpstr>
      <vt:lpstr>Distintivo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19</cp:revision>
  <dcterms:created xsi:type="dcterms:W3CDTF">2020-07-08T01:19:51Z</dcterms:created>
  <dcterms:modified xsi:type="dcterms:W3CDTF">2020-07-14T22:57:24Z</dcterms:modified>
</cp:coreProperties>
</file>