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3" r:id="rId3"/>
    <p:sldId id="265" r:id="rId4"/>
    <p:sldId id="268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8D01B9-6E5C-4F93-BEB2-F412827A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36F375-97CC-4860-A79F-796CDE461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2F900D-2119-4D53-8345-3E6DB5862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AD2DC-0FF5-4ECB-A384-A49523F04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774073-6E7F-4720-B275-503D7C872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5977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330B5C-570E-4E1C-B2CC-747EB8224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DBBBCF-1DB3-43A0-B706-0CB020BAE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86E274-733D-459E-8F7C-9057BAEF1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5A1489-6E77-49E9-9A8A-192D79E84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C3E52B-D4F3-4B2B-8EC1-9A1FF3083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52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B9B39A-9B6D-49C0-A697-E486DFB0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787FD5-68B9-4B86-B70D-6695D3671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5DCF57-740C-4D83-8F0A-808BB9823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696FFE-81BF-49C0-B1F9-2F612EF5E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01C8E0-2D4A-42CF-A5A9-B4F28DECA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4911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30A0F-DB91-4BD1-BAFE-B474A337B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CAE7BA-8A1B-4DB6-9ECA-D5999BC5BF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0339D4-9814-4530-A478-52331E05F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59535E-B7EB-4F6C-8BD2-ECF553967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C2537B-BEC0-4A7E-A96A-ADD050ACE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46C569-D2C9-448D-B8B6-ED25DBDE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161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40E16D-D6A5-4346-9B53-AB998C6D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9DC202-C1BA-42A1-9217-4F76494EB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31951D-BD6F-49B0-A8FD-FCECE2FBA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E3BA691-2B2B-4296-931E-C0FD4B49C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DB26F31-08E5-4E57-BD1D-6BFD2CCF5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B1376E5-2A2B-4346-8ACF-7425B8D80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33FF34A-F1B8-4C5F-999F-B986DA439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4C35FA1-FA77-42D1-8D7B-78974D3BB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747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93A02-FE19-430D-99C2-CD84CEED9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20E4EDB-D793-4D65-800F-001E65C51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3DBF3E3-74FE-4E0F-B9B5-8A657E12C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241809-E8F6-45AD-9E0C-43DA7FA99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2920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ED0CA8-983E-46BC-890D-E3922B407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517D92E-AB04-452B-ABA2-B47967640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AAAD32-48E7-4539-9593-C9D9E74C3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517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119515-6C66-40EE-90FF-5FE2A97C1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D2078E-E1A0-4392-B6E1-18B6E761A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0967439-389F-4A7A-9181-FDCC3F22A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9C770C-28A9-41C4-A22B-D2C0FC658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FF5CA88-8906-410B-BB8A-DD1AD6288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A0953A-D2EC-4065-8BB6-A5B7DA3E3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347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7593A0-D41E-4EB1-8F4C-26C76921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58459FB-261E-464A-A7E0-B883DB97B9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44111C-2E60-4F20-98D5-7F503E16A1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AE6641-5542-4C3D-8EB2-7422111AC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E0C7BD-CB18-438E-9B36-D0884A0BB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5EC088-99E3-4E0C-BCD9-F6723ADE8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6903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438E2C-1BD1-4440-BFDE-53EE18FC0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3F84E6-6E68-40EF-BD8D-B770B53342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668C01-E40A-4399-8BEF-996315AFA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5498F1-8E1F-47CE-9E0E-78DC82E6F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386757-5113-4F06-9F3B-DABA98EEF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503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70FCD3-A51D-4028-90DD-BF7769A9A8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FCB9DE1-A1A5-4257-818F-CD672A0550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FF51A0-5C7B-46FB-AFDF-F50E303EF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4C9F87-F01C-426E-B86B-7599639A7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5E2A85-6E4E-42A9-B9E5-BC8D633C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162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FE08B97-8741-4A77-8A09-0E526CDA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C9B781-627D-40BF-B181-E5622B649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7264FA-3976-4C28-A10A-1AAD9CEEB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EEC82-74E7-4844-BDD9-B786C14E2F04}" type="datetimeFigureOut">
              <a:rPr lang="es-MX" smtClean="0"/>
              <a:t>19/06/2020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9A0292-86A5-443D-8CC7-B927ACEAF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E49C67-F848-4975-8E47-32E51ACB03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591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92551-DB5B-4714-9DAC-6467B99ED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7356186" cy="2852737"/>
          </a:xfrm>
        </p:spPr>
        <p:txBody>
          <a:bodyPr anchor="ctr">
            <a:normAutofit/>
          </a:bodyPr>
          <a:lstStyle/>
          <a:p>
            <a:r>
              <a:rPr lang="es-MX" sz="3600" dirty="0"/>
              <a:t>Certificación de Facilitadores</a:t>
            </a:r>
            <a:br>
              <a:rPr lang="es-MX" sz="3600" dirty="0"/>
            </a:br>
            <a:r>
              <a:rPr lang="es-MX" sz="3600" dirty="0"/>
              <a:t>Coaching Play </a:t>
            </a:r>
            <a:br>
              <a:rPr lang="es-MX" sz="3600" dirty="0"/>
            </a:br>
            <a:r>
              <a:rPr lang="es-MX" sz="3600" dirty="0"/>
              <a:t>Práctica Rueda de la Vida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94329C-F2E6-447A-B58B-B74E19C1D3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Lilian Díaz Gómez</a:t>
            </a:r>
          </a:p>
          <a:p>
            <a:r>
              <a:rPr lang="es-MX" dirty="0"/>
              <a:t>Junio 16, 2020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CC06081-260B-4CB4-AA95-425DE6DFC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68" t="16954" r="45909" b="27666"/>
          <a:stretch/>
        </p:blipFill>
        <p:spPr>
          <a:xfrm>
            <a:off x="6775221" y="1209241"/>
            <a:ext cx="4862598" cy="48804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60449B0-CE90-4685-964D-562705D94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86867" y="4323845"/>
            <a:ext cx="2708564" cy="203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08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303735-71A6-4401-ADD4-8A42328FF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176201-C373-43F0-9F7F-7751BCD56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9BDBB3B-5DA0-414F-95FF-FC0D5CA13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08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C6CBBB8-60B9-4E9E-A5D6-38E35A5C7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2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8C292C2-8193-47B5-99CA-3FF3E68486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0" b="14175"/>
          <a:stretch/>
        </p:blipFill>
        <p:spPr>
          <a:xfrm rot="5400000">
            <a:off x="491836" y="1420090"/>
            <a:ext cx="6858000" cy="401781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544B8F3-14C4-4538-9F06-CF6DA28A31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256" y="0"/>
            <a:ext cx="3852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691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19</Words>
  <Application>Microsoft Office PowerPoint</Application>
  <PresentationFormat>Panorámica</PresentationFormat>
  <Paragraphs>3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Certificación de Facilitadores Coaching Play  Práctica Rueda de la Vida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12</cp:revision>
  <dcterms:created xsi:type="dcterms:W3CDTF">2020-06-17T00:17:44Z</dcterms:created>
  <dcterms:modified xsi:type="dcterms:W3CDTF">2020-06-19T22:30:22Z</dcterms:modified>
</cp:coreProperties>
</file>