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72" r:id="rId2"/>
    <p:sldId id="265" r:id="rId3"/>
    <p:sldId id="267" r:id="rId4"/>
    <p:sldId id="274" r:id="rId5"/>
    <p:sldId id="275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56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3762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9344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8765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8662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5631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581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4788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0702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7050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9248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4661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0765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4289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3937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80620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362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1567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D6EEC82-74E7-4844-BDD9-B786C14E2F04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0CDB3-7CFE-4FDB-84EB-A0DDACF3D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60848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ONSENTIMIENTO%20INFORMADO_MSG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92551-DB5B-4714-9DAC-6467B99ED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92" y="1198759"/>
            <a:ext cx="4349894" cy="2139553"/>
          </a:xfrm>
        </p:spPr>
        <p:txBody>
          <a:bodyPr anchor="ctr">
            <a:normAutofit fontScale="90000"/>
          </a:bodyPr>
          <a:lstStyle/>
          <a:p>
            <a:r>
              <a:rPr lang="es-MX" sz="2700" dirty="0">
                <a:latin typeface="Arial Nova" panose="020B0504020202020204" pitchFamily="34" charset="0"/>
              </a:rPr>
              <a:t>Certificación de Facilitadores</a:t>
            </a:r>
            <a:br>
              <a:rPr lang="es-MX" sz="2700" dirty="0">
                <a:latin typeface="Arial Nova" panose="020B0504020202020204" pitchFamily="34" charset="0"/>
              </a:rPr>
            </a:br>
            <a:r>
              <a:rPr lang="es-MX" sz="2700" dirty="0">
                <a:latin typeface="Arial Nova" panose="020B0504020202020204" pitchFamily="34" charset="0"/>
              </a:rPr>
              <a:t>Coaching Play </a:t>
            </a:r>
            <a:br>
              <a:rPr lang="es-MX" sz="2700" dirty="0">
                <a:latin typeface="Arial Nova" panose="020B0504020202020204" pitchFamily="34" charset="0"/>
              </a:rPr>
            </a:br>
            <a:br>
              <a:rPr lang="es-MX" sz="2700" dirty="0">
                <a:latin typeface="Arial Nova" panose="020B0504020202020204" pitchFamily="34" charset="0"/>
              </a:rPr>
            </a:br>
            <a:r>
              <a:rPr lang="es-MX" sz="2700" dirty="0">
                <a:latin typeface="Arial Nova" panose="020B0504020202020204" pitchFamily="34" charset="0"/>
              </a:rPr>
              <a:t>Práctica Regalo de Fortalezas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94329C-F2E6-447A-B58B-B74E19C1D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20859" y="3813608"/>
            <a:ext cx="2826327" cy="1500187"/>
          </a:xfrm>
        </p:spPr>
        <p:txBody>
          <a:bodyPr>
            <a:normAutofit/>
          </a:bodyPr>
          <a:lstStyle/>
          <a:p>
            <a:r>
              <a:rPr lang="es-MX" sz="2000" dirty="0">
                <a:latin typeface="Arial Nova" panose="020B0504020202020204" pitchFamily="34" charset="0"/>
              </a:rPr>
              <a:t>Lilian Díaz Gómez</a:t>
            </a:r>
          </a:p>
          <a:p>
            <a:r>
              <a:rPr lang="es-MX" sz="2000" dirty="0">
                <a:latin typeface="Arial Nova" panose="020B0504020202020204" pitchFamily="34" charset="0"/>
              </a:rPr>
              <a:t>Junio 16, 2020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CC06081-260B-4CB4-AA95-425DE6DFCC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68" t="16954" r="45909" b="27666"/>
          <a:stretch/>
        </p:blipFill>
        <p:spPr>
          <a:xfrm>
            <a:off x="4854243" y="1282218"/>
            <a:ext cx="4097180" cy="411218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60449B0-CE90-4685-964D-562705D94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3364" y="3801919"/>
            <a:ext cx="2031423" cy="152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08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FACBCA2-79B6-4B34-BE68-04433262D2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/>
          <a:stretch/>
        </p:blipFill>
        <p:spPr>
          <a:xfrm>
            <a:off x="892148" y="1280680"/>
            <a:ext cx="68580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12D23B77-170C-4E95-BE30-0A70F971039C}"/>
              </a:ext>
            </a:extLst>
          </p:cNvPr>
          <p:cNvSpPr txBox="1">
            <a:spLocks/>
          </p:cNvSpPr>
          <p:nvPr/>
        </p:nvSpPr>
        <p:spPr>
          <a:xfrm>
            <a:off x="634972" y="434326"/>
            <a:ext cx="6665941" cy="412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>
                <a:latin typeface="Arial Nova" panose="020B050402020202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s-MX" dirty="0"/>
              <a:t>Cliente</a:t>
            </a:r>
          </a:p>
        </p:txBody>
      </p:sp>
    </p:spTree>
    <p:extLst>
      <p:ext uri="{BB962C8B-B14F-4D97-AF65-F5344CB8AC3E}">
        <p14:creationId xmlns:p14="http://schemas.microsoft.com/office/powerpoint/2010/main" val="1102827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213702D-35CC-4EDB-A2B3-6D1293EB3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35" y="1022611"/>
            <a:ext cx="6732000" cy="5049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2D88B892-0672-4A44-BA53-1370908BE41A}"/>
              </a:ext>
            </a:extLst>
          </p:cNvPr>
          <p:cNvSpPr/>
          <p:nvPr/>
        </p:nvSpPr>
        <p:spPr>
          <a:xfrm>
            <a:off x="1849582" y="2239241"/>
            <a:ext cx="2836718" cy="1922318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350"/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8EBD1491-2AF6-41AA-82D1-74F9113E804B}"/>
              </a:ext>
            </a:extLst>
          </p:cNvPr>
          <p:cNvSpPr txBox="1">
            <a:spLocks/>
          </p:cNvSpPr>
          <p:nvPr/>
        </p:nvSpPr>
        <p:spPr>
          <a:xfrm>
            <a:off x="579986" y="495443"/>
            <a:ext cx="6665941" cy="4120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MX" sz="1800" dirty="0">
                <a:latin typeface="Arial Nova" panose="020B0504020202020204" pitchFamily="34" charset="0"/>
              </a:rPr>
              <a:t>Imagen seleccionada por el cliente para conversar sobre su historia</a:t>
            </a:r>
          </a:p>
        </p:txBody>
      </p:sp>
    </p:spTree>
    <p:extLst>
      <p:ext uri="{BB962C8B-B14F-4D97-AF65-F5344CB8AC3E}">
        <p14:creationId xmlns:p14="http://schemas.microsoft.com/office/powerpoint/2010/main" val="1458577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BA30480-C52A-43F1-AB95-A47E3DBDDD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02"/>
          <a:stretch/>
        </p:blipFill>
        <p:spPr>
          <a:xfrm rot="5400000">
            <a:off x="4521777" y="-521277"/>
            <a:ext cx="4100945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163190F2-460A-4678-94CE-D007791FF771}"/>
              </a:ext>
            </a:extLst>
          </p:cNvPr>
          <p:cNvSpPr txBox="1">
            <a:spLocks/>
          </p:cNvSpPr>
          <p:nvPr/>
        </p:nvSpPr>
        <p:spPr>
          <a:xfrm>
            <a:off x="358313" y="398461"/>
            <a:ext cx="3420514" cy="33561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000" dirty="0">
                <a:latin typeface="Arial Nova" panose="020B0504020202020204" pitchFamily="34" charset="0"/>
              </a:rPr>
              <a:t>Estímulo de Apertura: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MX" sz="1600" dirty="0">
                <a:latin typeface="Arial Nova" panose="020B0504020202020204" pitchFamily="34" charset="0"/>
              </a:rPr>
              <a:t>Cosas que no sabes de mí (8)</a:t>
            </a:r>
          </a:p>
          <a:p>
            <a:endParaRPr lang="es-MX" sz="2000" dirty="0">
              <a:latin typeface="Arial Nova" panose="020B0504020202020204" pitchFamily="34" charset="0"/>
            </a:endParaRPr>
          </a:p>
          <a:p>
            <a:r>
              <a:rPr lang="es-MX" sz="2000" dirty="0">
                <a:latin typeface="Arial Nova" panose="020B0504020202020204" pitchFamily="34" charset="0"/>
              </a:rPr>
              <a:t>Fortalezas identificadas: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MX" sz="1600" dirty="0">
                <a:latin typeface="Arial Nova" panose="020B0504020202020204" pitchFamily="34" charset="0"/>
              </a:rPr>
              <a:t>Aprender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MX" sz="1600" dirty="0">
                <a:latin typeface="Arial Nova" panose="020B0504020202020204" pitchFamily="34" charset="0"/>
              </a:rPr>
              <a:t>Conciencia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MX" sz="1600" dirty="0">
                <a:latin typeface="Arial Nova" panose="020B0504020202020204" pitchFamily="34" charset="0"/>
              </a:rPr>
              <a:t>Integridad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MX" sz="1600" dirty="0">
                <a:latin typeface="Arial Nova" panose="020B0504020202020204" pitchFamily="34" charset="0"/>
              </a:rPr>
              <a:t>Voluntad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35B63CD-50E8-4B29-BB1C-9E422B625E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2" t="42425" b="23030"/>
          <a:stretch/>
        </p:blipFill>
        <p:spPr>
          <a:xfrm>
            <a:off x="471055" y="4100946"/>
            <a:ext cx="8672945" cy="2369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55918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A6AEB71-3F97-47F7-A0DE-883B210C8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5814"/>
            <a:ext cx="9144000" cy="514099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8C9D204-F317-40D3-A6AE-337E85072B40}"/>
              </a:ext>
            </a:extLst>
          </p:cNvPr>
          <p:cNvSpPr txBox="1"/>
          <p:nvPr/>
        </p:nvSpPr>
        <p:spPr>
          <a:xfrm>
            <a:off x="651163" y="775855"/>
            <a:ext cx="6490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hlinkClick r:id="rId3" action="ppaction://hlinkfile"/>
              </a:rPr>
              <a:t>Formato de consentimiento informado Marisela </a:t>
            </a:r>
            <a:r>
              <a:rPr lang="es-MX" dirty="0" err="1">
                <a:hlinkClick r:id="rId3" action="ppaction://hlinkfile"/>
              </a:rPr>
              <a:t>Saldeño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595587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1145</TotalTime>
  <Words>56</Words>
  <Application>Microsoft Office PowerPoint</Application>
  <PresentationFormat>Presentación en pantalla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Arial Nova</vt:lpstr>
      <vt:lpstr>Century Gothic</vt:lpstr>
      <vt:lpstr>Wingdings</vt:lpstr>
      <vt:lpstr>Wingdings 3</vt:lpstr>
      <vt:lpstr>Ion</vt:lpstr>
      <vt:lpstr>Certificación de Facilitadores Coaching Play   Práctica Regalo de Fortalezas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28</cp:revision>
  <dcterms:created xsi:type="dcterms:W3CDTF">2020-06-17T00:17:44Z</dcterms:created>
  <dcterms:modified xsi:type="dcterms:W3CDTF">2020-06-25T14:16:11Z</dcterms:modified>
</cp:coreProperties>
</file>