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57" r:id="rId3"/>
    <p:sldId id="27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23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058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313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151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794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806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6028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635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940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2900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5370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7466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325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1314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4479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728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472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ACB6776-3336-4050-99EA-DECB2B697876}" type="datetimeFigureOut">
              <a:rPr lang="es-MX" smtClean="0"/>
              <a:t>24/06/2020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706BE-FC24-4035-AC67-759B7EB98B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131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92551-DB5B-4714-9DAC-6467B99ED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109230"/>
            <a:ext cx="4457528" cy="3052979"/>
          </a:xfrm>
        </p:spPr>
        <p:txBody>
          <a:bodyPr anchor="ctr">
            <a:normAutofit fontScale="90000"/>
          </a:bodyPr>
          <a:lstStyle/>
          <a:p>
            <a:r>
              <a:rPr lang="es-MX" sz="2700" dirty="0"/>
              <a:t>Certificación de Facilitadores</a:t>
            </a:r>
            <a:br>
              <a:rPr lang="es-MX" sz="2700" dirty="0"/>
            </a:br>
            <a:r>
              <a:rPr lang="es-MX" sz="2700" dirty="0"/>
              <a:t>Coaching Play </a:t>
            </a:r>
            <a:br>
              <a:rPr lang="es-MX" sz="2700" dirty="0"/>
            </a:br>
            <a:br>
              <a:rPr lang="es-MX" sz="2700" dirty="0"/>
            </a:br>
            <a:r>
              <a:rPr lang="es-MX" sz="2700" dirty="0"/>
              <a:t>Práctica Rueda para la Identificación de Oportunidades de Intervención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94329C-F2E6-447A-B58B-B74E19C1D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324" y="4807791"/>
            <a:ext cx="2738953" cy="860400"/>
          </a:xfrm>
        </p:spPr>
        <p:txBody>
          <a:bodyPr>
            <a:normAutofit/>
          </a:bodyPr>
          <a:lstStyle/>
          <a:p>
            <a:r>
              <a:rPr lang="es-MX" dirty="0"/>
              <a:t>Lilian Díaz Gómez</a:t>
            </a:r>
          </a:p>
          <a:p>
            <a:r>
              <a:rPr lang="es-MX" dirty="0"/>
              <a:t>Junio 23, 2020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C06081-260B-4CB4-AA95-425DE6DFC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5209940" y="1647220"/>
            <a:ext cx="3646949" cy="36603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60449B0-CE90-4685-964D-562705D94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6873" y="4476208"/>
            <a:ext cx="2031423" cy="152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08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B4325A-C1A8-4333-A0ED-2554B938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178"/>
            <a:ext cx="9144000" cy="5140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889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B02BAD-617E-4F05-98D5-5966741F6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6" y="775855"/>
            <a:ext cx="7906327" cy="5929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96503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24</Words>
  <Application>Microsoft Office PowerPoint</Application>
  <PresentationFormat>Presentación en pantalla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Certificación de Facilitadores Coaching Play   Práctica Rueda para la Identificación de Oportunidades de Intervención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9</cp:revision>
  <dcterms:created xsi:type="dcterms:W3CDTF">2020-06-24T03:14:36Z</dcterms:created>
  <dcterms:modified xsi:type="dcterms:W3CDTF">2020-06-24T18:14:27Z</dcterms:modified>
</cp:coreProperties>
</file>